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346cf650c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346cf650c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346cf650c9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346cf650c9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346cf650c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346cf650c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346cf650c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346cf650c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346cf650c9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346cf650c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46cf650c9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346cf650c9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rfordatascience/tidytuesday/tree/master/data/2021/2021-10-19" TargetMode="External"/><Relationship Id="rId4" Type="http://schemas.openxmlformats.org/officeDocument/2006/relationships/hyperlink" Target="http://download.geonames.org/export/dump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51072"/>
            <a:ext cx="9144003" cy="5594572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0" y="-451150"/>
            <a:ext cx="9144000" cy="5594700"/>
          </a:xfrm>
          <a:prstGeom prst="rect">
            <a:avLst/>
          </a:prstGeom>
          <a:solidFill>
            <a:srgbClr val="949090">
              <a:alpha val="72000"/>
            </a:srgbClr>
          </a:solidFill>
          <a:ln>
            <a:noFill/>
          </a:ln>
          <a:effectLst>
            <a:outerShdw blurRad="57150" rotWithShape="0" algn="bl" dir="5400000" dist="190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481725" y="243425"/>
            <a:ext cx="73344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ru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little investigation based on</a:t>
            </a:r>
            <a:endParaRPr sz="20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Big </a:t>
            </a:r>
            <a:endParaRPr b="1" sz="60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Pumpkins</a:t>
            </a:r>
            <a:endParaRPr b="1" sz="60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60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Dataset</a:t>
            </a:r>
            <a:endParaRPr b="1" sz="60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625250" y="4501100"/>
            <a:ext cx="318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Georgia"/>
                <a:ea typeface="Georgia"/>
                <a:cs typeface="Georgia"/>
                <a:sym typeface="Georgia"/>
              </a:rPr>
              <a:t>by Алёна Зенина &amp; Анна Кученина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449275" y="247900"/>
            <a:ext cx="4771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56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Hypothesis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272850" y="1484300"/>
            <a:ext cx="92706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ru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Weight of pumpkins varies depending on region of growth: as a plant, pumpkin is likely to grow better in hot conditions</a:t>
            </a:r>
            <a:endParaRPr sz="20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                                 Pumpkins are bigger closer to equator?</a:t>
            </a:r>
            <a:endParaRPr sz="20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4105475" y="2571750"/>
            <a:ext cx="666300" cy="852000"/>
          </a:xfrm>
          <a:prstGeom prst="down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3713"/>
            <a:ext cx="8839200" cy="4516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/>
        </p:nvSpPr>
        <p:spPr>
          <a:xfrm>
            <a:off x="449275" y="247900"/>
            <a:ext cx="4771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56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Used data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75" name="Google Shape;75;p16"/>
          <p:cNvSpPr txBox="1"/>
          <p:nvPr/>
        </p:nvSpPr>
        <p:spPr>
          <a:xfrm>
            <a:off x="792500" y="1585000"/>
            <a:ext cx="73344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Georgia"/>
              <a:buChar char="●"/>
            </a:pPr>
            <a:r>
              <a:rPr lang="ru" sz="2300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dataset on Giant Pumpkins</a:t>
            </a:r>
            <a:endParaRPr sz="2300">
              <a:latin typeface="Georgia"/>
              <a:ea typeface="Georgia"/>
              <a:cs typeface="Georgia"/>
              <a:sym typeface="Georgi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Georgia"/>
              <a:buChar char="●"/>
            </a:pPr>
            <a:r>
              <a:rPr lang="ru" sz="2300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4"/>
              </a:rPr>
              <a:t>datasets on cities’ geographical locations</a:t>
            </a:r>
            <a:endParaRPr sz="23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/>
        </p:nvSpPr>
        <p:spPr>
          <a:xfrm>
            <a:off x="449275" y="247900"/>
            <a:ext cx="4771800" cy="1046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56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General info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6550" y="1294600"/>
            <a:ext cx="6466714" cy="365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725" y="152400"/>
            <a:ext cx="726253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0725" y="152400"/>
            <a:ext cx="7262539" cy="4838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19"/>
          <p:cNvCxnSpPr/>
          <p:nvPr/>
        </p:nvCxnSpPr>
        <p:spPr>
          <a:xfrm>
            <a:off x="1926875" y="932350"/>
            <a:ext cx="5298900" cy="27660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3" name="Google Shape;93;p19"/>
          <p:cNvSpPr txBox="1"/>
          <p:nvPr/>
        </p:nvSpPr>
        <p:spPr>
          <a:xfrm rot="-1547">
            <a:off x="2705178" y="1073872"/>
            <a:ext cx="7334401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expected</a:t>
            </a:r>
            <a:r>
              <a:rPr lang="ru" sz="1200">
                <a:solidFill>
                  <a:srgbClr val="666666"/>
                </a:solidFill>
                <a:latin typeface="Georgia"/>
                <a:ea typeface="Georgia"/>
                <a:cs typeface="Georgia"/>
                <a:sym typeface="Georgia"/>
              </a:rPr>
              <a:t> direction of regression</a:t>
            </a:r>
            <a:endParaRPr sz="1200">
              <a:solidFill>
                <a:srgbClr val="666666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